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9" r:id="rId2"/>
    <p:sldId id="360" r:id="rId3"/>
    <p:sldId id="368" r:id="rId4"/>
    <p:sldId id="362" r:id="rId5"/>
    <p:sldId id="363" r:id="rId6"/>
    <p:sldId id="364" r:id="rId7"/>
    <p:sldId id="357" r:id="rId8"/>
    <p:sldId id="339" r:id="rId9"/>
    <p:sldId id="367" r:id="rId10"/>
    <p:sldId id="353" r:id="rId11"/>
    <p:sldId id="354" r:id="rId12"/>
    <p:sldId id="355" r:id="rId13"/>
    <p:sldId id="33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8B3D-F4CB-487F-92AE-129F6ADE0B97}" type="datetimeFigureOut">
              <a:rPr lang="de-DE" smtClean="0"/>
              <a:t>21.01.2024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448D-80F0-45D0-A495-01D24225B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73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77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80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57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11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0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0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6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6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2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9F62-A2A0-4248-B2D0-A7EE9171C779}" type="datetimeFigureOut">
              <a:rPr lang="de-DE" smtClean="0"/>
              <a:pPr/>
              <a:t>21.01.2024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5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2700" dirty="0"/>
            </a:br>
            <a:br>
              <a:rPr lang="de-DE" sz="2700" dirty="0"/>
            </a:br>
            <a:br>
              <a:rPr lang="de-DE" sz="2700" dirty="0"/>
            </a:br>
            <a:r>
              <a:rPr lang="de-DE" sz="2700" b="1" dirty="0"/>
              <a:t>Nur gemeinsam sind wir stark: Kooperation mit Frau Dr. </a:t>
            </a:r>
            <a:r>
              <a:rPr lang="de-DE" sz="2700" b="1" dirty="0" err="1"/>
              <a:t>Gharib</a:t>
            </a:r>
            <a:r>
              <a:rPr lang="de-DE" sz="2700" b="1" dirty="0"/>
              <a:t>, Umweltreferentin| Projektleitung : Projekt </a:t>
            </a:r>
            <a:r>
              <a:rPr lang="de-DE" sz="2700" b="1" dirty="0" err="1"/>
              <a:t>Biodiversität</a:t>
            </a:r>
            <a:r>
              <a:rPr lang="de-DE" sz="2700" b="1" dirty="0"/>
              <a:t> in Kirchengemeinden “BICK“ und Eichhörnchen Notruf e.V., Ausbilderin der Schöpfungsbotschafter in St. Paulus 2022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9688" y="1702335"/>
            <a:ext cx="383230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53" y="1668892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7876" y="3965825"/>
            <a:ext cx="2896411" cy="238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090" y="-14901"/>
            <a:ext cx="12242747" cy="68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1321724" y="630676"/>
            <a:ext cx="5110371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prstClr val="black"/>
                </a:solidFill>
                <a:latin typeface="Calibri"/>
              </a:rPr>
              <a:t>Blühfläche für Insekten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702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02"/>
            <a:ext cx="12192000" cy="68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8D18994-6081-FADC-C943-718AAEE29688}"/>
              </a:ext>
            </a:extLst>
          </p:cNvPr>
          <p:cNvSpPr txBox="1"/>
          <p:nvPr/>
        </p:nvSpPr>
        <p:spPr>
          <a:xfrm>
            <a:off x="1326995" y="278781"/>
            <a:ext cx="10292575" cy="59311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Gesamtrahmenplan Langenhagen Stadtpark mit den Kerngedanken des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Städtebauförderungprogramms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„Orte und Städte  attraktiver und lebenswerter gestalten“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das Motto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stellen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Langenhagen blüht  -  auf !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Denn das kommt den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Wildbienen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den Pflanzen- und Tierarten und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Menschen hier zugute!</a:t>
            </a:r>
          </a:p>
        </p:txBody>
      </p:sp>
    </p:spTree>
    <p:extLst>
      <p:ext uri="{BB962C8B-B14F-4D97-AF65-F5344CB8AC3E}">
        <p14:creationId xmlns:p14="http://schemas.microsoft.com/office/powerpoint/2010/main" val="334687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Versiegelte Flächen lassen kaum Leben zu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510799"/>
            <a:ext cx="2885659" cy="51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7620" y="2543969"/>
            <a:ext cx="6966180" cy="391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Gärten können so ----- oder so aussehen:</a:t>
            </a:r>
            <a:br>
              <a:rPr lang="de-DE" dirty="0"/>
            </a:br>
            <a:r>
              <a:rPr lang="de-DE" dirty="0"/>
              <a:t>pralles Leben         -----                tote Einöde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8" name="Gerade Verbindung mit Pfeil 7"/>
          <p:cNvCxnSpPr>
            <a:cxnSpLocks/>
          </p:cNvCxnSpPr>
          <p:nvPr/>
        </p:nvCxnSpPr>
        <p:spPr>
          <a:xfrm>
            <a:off x="4636546" y="1027906"/>
            <a:ext cx="325729" cy="3542646"/>
          </a:xfrm>
          <a:prstGeom prst="straightConnector1">
            <a:avLst/>
          </a:prstGeom>
          <a:ln w="412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6746855" y="1027906"/>
            <a:ext cx="623822" cy="3621776"/>
          </a:xfrm>
          <a:prstGeom prst="straightConnector1">
            <a:avLst/>
          </a:prstGeom>
          <a:ln w="412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Nahrung sollen Wildbienen hier finden?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Geben wir unserer Natur mehr Raum –     Platz ist in der kleinsten Fuge!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614" y="1778124"/>
            <a:ext cx="7735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9298379" y="3681351"/>
            <a:ext cx="211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Zimbelkraut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Cymbalaria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muralis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Blühwiesen statt Rasen</a:t>
            </a:r>
            <a:r>
              <a:rPr lang="de-DE" dirty="0"/>
              <a:t>, weil unsere Bienen das ganze Jahr über Futter brauchen!!!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b="0" dirty="0"/>
              <a:t>Ehrenpreis oder auch Männertreu</a:t>
            </a:r>
          </a:p>
          <a:p>
            <a:r>
              <a:rPr lang="de-DE" sz="2000" b="0" dirty="0"/>
              <a:t>(Veronica </a:t>
            </a:r>
            <a:r>
              <a:rPr lang="de-DE" sz="2000" b="0" dirty="0" err="1"/>
              <a:t>chamaedrys</a:t>
            </a:r>
            <a:r>
              <a:rPr lang="de-DE" sz="2000" b="0" dirty="0"/>
              <a:t>)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b="0" dirty="0" err="1"/>
              <a:t>Ruprechtskraut</a:t>
            </a:r>
            <a:r>
              <a:rPr lang="de-DE" sz="2000" b="0" dirty="0"/>
              <a:t> oder auch Stinkender Robert </a:t>
            </a:r>
          </a:p>
          <a:p>
            <a:r>
              <a:rPr lang="de-DE" sz="2000" b="0" dirty="0"/>
              <a:t>(Geranium </a:t>
            </a:r>
            <a:r>
              <a:rPr lang="de-DE" sz="2000" b="0" dirty="0" err="1"/>
              <a:t>robertianum</a:t>
            </a:r>
            <a:r>
              <a:rPr lang="de-DE" sz="2000" b="0" dirty="0"/>
              <a:t>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36" y="2633240"/>
            <a:ext cx="5641865" cy="37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2200" y="2889597"/>
            <a:ext cx="5183188" cy="29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/>
              <a:t>Dann haben sie eine Chance zum Überleben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10605" y="1924354"/>
            <a:ext cx="5157787" cy="823912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sz="3300" dirty="0"/>
              <a:t>Blaue Mauerbiene (</a:t>
            </a:r>
            <a:r>
              <a:rPr lang="de-DE" sz="3300" dirty="0" err="1"/>
              <a:t>Osmia</a:t>
            </a:r>
            <a:r>
              <a:rPr lang="de-DE" sz="3300" dirty="0"/>
              <a:t> </a:t>
            </a:r>
            <a:r>
              <a:rPr lang="de-DE" sz="3300" dirty="0" err="1"/>
              <a:t>caerulescens</a:t>
            </a:r>
            <a:r>
              <a:rPr lang="de-DE" sz="3300" dirty="0"/>
              <a:t>) 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376481" y="1447699"/>
            <a:ext cx="5183188" cy="823912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  <a:p>
            <a:endParaRPr lang="de-DE" sz="3300" dirty="0"/>
          </a:p>
          <a:p>
            <a:r>
              <a:rPr lang="de-DE" sz="9600" dirty="0"/>
              <a:t>Dunkle Erdhummel (</a:t>
            </a:r>
            <a:r>
              <a:rPr lang="de-DE" sz="9600" dirty="0" err="1"/>
              <a:t>Bombus</a:t>
            </a:r>
            <a:r>
              <a:rPr lang="de-DE" sz="9600" dirty="0"/>
              <a:t> </a:t>
            </a:r>
            <a:r>
              <a:rPr lang="de-DE" sz="9600" dirty="0" err="1"/>
              <a:t>terrestris</a:t>
            </a:r>
            <a:r>
              <a:rPr lang="de-DE" sz="9600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839788" y="2560929"/>
            <a:ext cx="5157787" cy="3572879"/>
          </a:xfrm>
        </p:spPr>
      </p:pic>
      <p:pic>
        <p:nvPicPr>
          <p:cNvPr id="11" name="Bildplatzhalt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>
          <a:xfrm>
            <a:off x="6464029" y="2026432"/>
            <a:ext cx="5183188" cy="35912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6E3A55A-3294-3C77-4B8A-253658345780}"/>
              </a:ext>
            </a:extLst>
          </p:cNvPr>
          <p:cNvSpPr txBox="1"/>
          <p:nvPr/>
        </p:nvSpPr>
        <p:spPr>
          <a:xfrm>
            <a:off x="609600" y="1048216"/>
            <a:ext cx="109728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Weitere neue Projekte zum  Gesamtrahmenplan Langenhagen Stadtpark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Blühwiese auf gesamter Wiese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südlich Pumpenhaus  für Wildbienen u.a.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Artenschutz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Blühwiese auf gesamten Rieselfeldern 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für Wildbienen u.a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Artenschutz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 - Schottergärten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projekte  für Wildbienen u.a.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Ar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tenschutz</a:t>
            </a:r>
          </a:p>
        </p:txBody>
      </p:sp>
    </p:spTree>
    <p:extLst>
      <p:ext uri="{BB962C8B-B14F-4D97-AF65-F5344CB8AC3E}">
        <p14:creationId xmlns:p14="http://schemas.microsoft.com/office/powerpoint/2010/main" val="25927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6CECEFC-E851-765A-C2CF-F92D6CFD2B97}"/>
              </a:ext>
            </a:extLst>
          </p:cNvPr>
          <p:cNvSpPr txBox="1"/>
          <p:nvPr/>
        </p:nvSpPr>
        <p:spPr>
          <a:xfrm>
            <a:off x="107576" y="89624"/>
            <a:ext cx="118334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„Vielfalt2030“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 Stiftung „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Biodiversity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Foundation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von Dirk Steffens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17 Millionen m</a:t>
            </a:r>
            <a:r>
              <a:rPr kumimoji="0" lang="de-DE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insektenfreundliche Blühflächen in Deutschland bis 2030  wieder herstellen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17 Millionen Gärten in Deutschland sind das 1 m</a:t>
            </a:r>
            <a:r>
              <a:rPr kumimoji="0" lang="de-DE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 Garten neue Blühfläche.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„Wiese südlich vom Pumpenhausgelände“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z.B. wäre 4,5 ha = 45.000 m</a:t>
            </a:r>
            <a:r>
              <a:rPr kumimoji="0" lang="de-DE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Blühfläche.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Sorgen wir dafür,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daß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sich die restlichen 20% der Insekten wieder erholen können!</a:t>
            </a:r>
          </a:p>
        </p:txBody>
      </p:sp>
    </p:spTree>
    <p:extLst>
      <p:ext uri="{BB962C8B-B14F-4D97-AF65-F5344CB8AC3E}">
        <p14:creationId xmlns:p14="http://schemas.microsoft.com/office/powerpoint/2010/main" val="330314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Breitbild</PresentationFormat>
  <Paragraphs>57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Nur gemeinsam sind wir stark: Kooperation mit Frau Dr. Gharib, Umweltreferentin| Projektleitung : Projekt Biodiversität in Kirchengemeinden “BICK“ und Eichhörnchen Notruf e.V., Ausbilderin der Schöpfungsbotschafter in St. Paulus 2022  </vt:lpstr>
      <vt:lpstr>Versiegelte Flächen lassen kaum Leben zu</vt:lpstr>
      <vt:lpstr>Gärten können so ----- oder so aussehen: pralles Leben         -----                tote Einöde</vt:lpstr>
      <vt:lpstr>Welche Nahrung sollen Wildbienen hier finden?</vt:lpstr>
      <vt:lpstr>Geben wir unserer Natur mehr Raum –     Platz ist in der kleinsten Fuge!</vt:lpstr>
      <vt:lpstr>Blühwiesen statt Rasen, weil unsere Bienen das ganze Jahr über Futter brauchen!!!</vt:lpstr>
      <vt:lpstr>Dann haben sie eine Chance zum Überleben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 gemeinsam sind wir stark: Kooperation mit Frau Dr. Gharib, Umweltreferentin| Projektleitung : Projekt Biodiversität in Kirchengemeinden “BICK“ und Eichhörnchen Notruf e.V., Ausbilderin der Schöpfungsbotschafter in St. Paulus 2022</dc:title>
  <dc:creator>thomas_taube@t-online.de</dc:creator>
  <cp:lastModifiedBy>Ursula Koch</cp:lastModifiedBy>
  <cp:revision>3</cp:revision>
  <dcterms:created xsi:type="dcterms:W3CDTF">2023-03-21T19:02:29Z</dcterms:created>
  <dcterms:modified xsi:type="dcterms:W3CDTF">2024-01-21T16:02:22Z</dcterms:modified>
</cp:coreProperties>
</file>